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65" d="100"/>
          <a:sy n="65" d="100"/>
        </p:scale>
        <p:origin x="-2088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AF3C-CAE6-4942-AF3B-0F64A4B307E7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88E9-BC7F-4EEB-9951-E63B66718A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10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AF3C-CAE6-4942-AF3B-0F64A4B307E7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88E9-BC7F-4EEB-9951-E63B66718A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52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AF3C-CAE6-4942-AF3B-0F64A4B307E7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88E9-BC7F-4EEB-9951-E63B66718A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9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AF3C-CAE6-4942-AF3B-0F64A4B307E7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88E9-BC7F-4EEB-9951-E63B66718A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6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AF3C-CAE6-4942-AF3B-0F64A4B307E7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88E9-BC7F-4EEB-9951-E63B66718A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24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AF3C-CAE6-4942-AF3B-0F64A4B307E7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88E9-BC7F-4EEB-9951-E63B66718A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58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AF3C-CAE6-4942-AF3B-0F64A4B307E7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88E9-BC7F-4EEB-9951-E63B66718A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5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AF3C-CAE6-4942-AF3B-0F64A4B307E7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88E9-BC7F-4EEB-9951-E63B66718A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08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AF3C-CAE6-4942-AF3B-0F64A4B307E7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88E9-BC7F-4EEB-9951-E63B66718A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1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AF3C-CAE6-4942-AF3B-0F64A4B307E7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88E9-BC7F-4EEB-9951-E63B66718A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06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AF3C-CAE6-4942-AF3B-0F64A4B307E7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88E9-BC7F-4EEB-9951-E63B66718A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47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DAF3C-CAE6-4942-AF3B-0F64A4B307E7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488E9-BC7F-4EEB-9951-E63B66718A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23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9209" y="2182761"/>
            <a:ext cx="7692081" cy="53637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TÍTULO DO TRABALHO</a:t>
            </a:r>
            <a:endParaRPr lang="pt-BR" sz="32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0439" y="3015050"/>
            <a:ext cx="7860890" cy="1910911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Autor 1: </a:t>
            </a:r>
            <a:r>
              <a:rPr lang="pt-BR" sz="2000" b="1" dirty="0" smtClean="0"/>
              <a:t>(nome completo)</a:t>
            </a:r>
          </a:p>
          <a:p>
            <a:pPr algn="just"/>
            <a:r>
              <a:rPr lang="pt-BR" sz="2000" dirty="0" smtClean="0"/>
              <a:t>Autor 2: </a:t>
            </a:r>
            <a:r>
              <a:rPr lang="pt-BR" sz="2000" b="1" dirty="0" smtClean="0"/>
              <a:t>(nome completo)</a:t>
            </a:r>
          </a:p>
          <a:p>
            <a:pPr algn="just"/>
            <a:r>
              <a:rPr lang="pt-BR" sz="2000" dirty="0" smtClean="0"/>
              <a:t>Autor 3: </a:t>
            </a:r>
            <a:r>
              <a:rPr lang="pt-BR" sz="2000" b="1" dirty="0" smtClean="0"/>
              <a:t>(nome completo)</a:t>
            </a:r>
          </a:p>
          <a:p>
            <a:pPr algn="just"/>
            <a:r>
              <a:rPr lang="pt-BR" sz="2000" dirty="0" smtClean="0"/>
              <a:t>Prof. Orientador – Autor 4: </a:t>
            </a:r>
            <a:r>
              <a:rPr lang="pt-BR" sz="2000" b="1" dirty="0" smtClean="0"/>
              <a:t>(nome completo</a:t>
            </a:r>
            <a:r>
              <a:rPr lang="pt-BR" sz="2000" b="1" dirty="0" smtClean="0"/>
              <a:t>)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73" y="253535"/>
            <a:ext cx="1201244" cy="15133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87590" y="6150114"/>
            <a:ext cx="71977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dirty="0" smtClean="0">
                <a:cs typeface="Arial" pitchFamily="34" charset="0"/>
              </a:rPr>
              <a:t>RIBEIRÃO PRETO </a:t>
            </a:r>
            <a:r>
              <a:rPr lang="pt-BR" sz="2000" dirty="0">
                <a:cs typeface="Arial" pitchFamily="34" charset="0"/>
              </a:rPr>
              <a:t>– SP</a:t>
            </a:r>
          </a:p>
          <a:p>
            <a:pPr algn="ctr"/>
            <a:r>
              <a:rPr lang="pt-BR" sz="2000" dirty="0">
                <a:cs typeface="Arial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7642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+mn-lt"/>
                <a:cs typeface="Arial" panose="020B0604020202020204" pitchFamily="34" charset="0"/>
              </a:rPr>
              <a:t>Introdução/ </a:t>
            </a:r>
            <a:r>
              <a:rPr lang="pt-BR" sz="3200" dirty="0" smtClean="0">
                <a:latin typeface="+mn-lt"/>
                <a:cs typeface="Arial" panose="020B0604020202020204" pitchFamily="34" charset="0"/>
              </a:rPr>
              <a:t>Justificativa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72883"/>
          </a:xfrm>
        </p:spPr>
        <p:txBody>
          <a:bodyPr>
            <a:normAutofit/>
          </a:bodyPr>
          <a:lstStyle/>
          <a:p>
            <a:endParaRPr lang="pt-BR" sz="2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60439"/>
            <a:ext cx="7886700" cy="678426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+mn-lt"/>
                <a:cs typeface="Arial" pitchFamily="34" charset="0"/>
              </a:rPr>
              <a:t>Fundamentação Teórica</a:t>
            </a:r>
            <a:endParaRPr lang="pt-BR" sz="3200" dirty="0">
              <a:latin typeface="+mn-lt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16443"/>
            <a:ext cx="7886700" cy="4868562"/>
          </a:xfrm>
        </p:spPr>
        <p:txBody>
          <a:bodyPr>
            <a:normAutofit/>
          </a:bodyPr>
          <a:lstStyle/>
          <a:p>
            <a:endParaRPr lang="pt-BR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+mn-lt"/>
                <a:cs typeface="Arial" panose="020B0604020202020204" pitchFamily="34" charset="0"/>
              </a:rPr>
              <a:t>Objetivo </a:t>
            </a:r>
            <a:r>
              <a:rPr lang="pt-BR" sz="3200" dirty="0">
                <a:latin typeface="+mn-lt"/>
                <a:cs typeface="Arial" panose="020B0604020202020204" pitchFamily="34" charset="0"/>
              </a:rPr>
              <a:t>do </a:t>
            </a:r>
            <a:r>
              <a:rPr lang="pt-BR" sz="3200" dirty="0" smtClean="0">
                <a:latin typeface="+mn-lt"/>
                <a:cs typeface="Arial" panose="020B0604020202020204" pitchFamily="34" charset="0"/>
              </a:rPr>
              <a:t>trabalho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16443"/>
            <a:ext cx="7886700" cy="4868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+mn-lt"/>
                <a:cs typeface="Arial" panose="020B0604020202020204" pitchFamily="34" charset="0"/>
              </a:rPr>
              <a:t>Procedimentos Metodológicos</a:t>
            </a:r>
            <a:endParaRPr lang="pt-BR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16443"/>
            <a:ext cx="7886700" cy="4868562"/>
          </a:xfrm>
        </p:spPr>
        <p:txBody>
          <a:bodyPr>
            <a:normAutofit/>
          </a:bodyPr>
          <a:lstStyle/>
          <a:p>
            <a:endParaRPr lang="pt-BR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+mn-lt"/>
                <a:cs typeface="Arial" panose="020B0604020202020204" pitchFamily="34" charset="0"/>
              </a:rPr>
              <a:t>Resultados</a:t>
            </a:r>
            <a:endParaRPr lang="pt-BR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16443"/>
            <a:ext cx="7886700" cy="4868562"/>
          </a:xfrm>
        </p:spPr>
        <p:txBody>
          <a:bodyPr>
            <a:normAutofit/>
          </a:bodyPr>
          <a:lstStyle/>
          <a:p>
            <a:endParaRPr lang="pt-BR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+mn-lt"/>
                <a:cs typeface="Arial" panose="020B0604020202020204" pitchFamily="34" charset="0"/>
              </a:rPr>
              <a:t>Conclusões</a:t>
            </a:r>
            <a:endParaRPr lang="pt-BR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6498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+mn-lt"/>
                <a:cs typeface="Arial" panose="020B0604020202020204" pitchFamily="34" charset="0"/>
              </a:rPr>
              <a:t>Referências Bibliográficas</a:t>
            </a:r>
            <a:endParaRPr lang="pt-BR" sz="32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69954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54</Words>
  <Application>Microsoft Office PowerPoint</Application>
  <PresentationFormat>Apresentação na tela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TÍTULO DO TRABALHO</vt:lpstr>
      <vt:lpstr>Introdução/ Justificativa</vt:lpstr>
      <vt:lpstr>Fundamentação Teórica</vt:lpstr>
      <vt:lpstr>Objetivo do trabalho</vt:lpstr>
      <vt:lpstr>Procedimentos Metodológicos</vt:lpstr>
      <vt:lpstr>Resultados</vt:lpstr>
      <vt:lpstr>Conclusões</vt:lpstr>
      <vt:lpstr>Referências Bibliográficas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Lucas Miranda</dc:creator>
  <cp:lastModifiedBy>Rosemary Rocha Caligioni</cp:lastModifiedBy>
  <cp:revision>14</cp:revision>
  <dcterms:created xsi:type="dcterms:W3CDTF">2018-09-14T15:09:51Z</dcterms:created>
  <dcterms:modified xsi:type="dcterms:W3CDTF">2019-10-21T16:26:04Z</dcterms:modified>
</cp:coreProperties>
</file>